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96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8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97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90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21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31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54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23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03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13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12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2329-9BC4-4BEA-A754-82E4C9146206}" type="datetimeFigureOut">
              <a:rPr lang="nb-NO" smtClean="0"/>
              <a:t>24.05.2018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3184-A81C-4F82-89C0-D725BA5206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350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B7196EBF-5CF6-4603-9BD4-C1D9CA62AE58}"/>
              </a:ext>
            </a:extLst>
          </p:cNvPr>
          <p:cNvSpPr txBox="1"/>
          <p:nvPr/>
        </p:nvSpPr>
        <p:spPr>
          <a:xfrm rot="21003253">
            <a:off x="975323" y="1589216"/>
            <a:ext cx="3946850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ea typeface="Verdana" panose="020B0604030504040204" pitchFamily="34" charset="0"/>
                <a:cs typeface="Verdana" panose="020B0604030504040204" pitchFamily="34" charset="0"/>
              </a:rPr>
              <a:t>VELKOMMEN til</a:t>
            </a:r>
          </a:p>
          <a:p>
            <a:r>
              <a:rPr lang="nb-NO" sz="4000" b="1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r>
              <a:rPr lang="nb-NO" sz="4000" b="1" dirty="0">
                <a:ea typeface="Verdana" panose="020B0604030504040204" pitchFamily="34" charset="0"/>
                <a:cs typeface="Verdana" panose="020B0604030504040204" pitchFamily="34" charset="0"/>
              </a:rPr>
              <a:t>	Åpent Hus</a:t>
            </a:r>
          </a:p>
          <a:p>
            <a:r>
              <a:rPr lang="nb-NO" sz="4000" b="1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for 5. – 7. klasse på </a:t>
            </a:r>
            <a:r>
              <a:rPr lang="nb-NO" dirty="0" err="1">
                <a:ea typeface="Verdana" panose="020B0604030504040204" pitchFamily="34" charset="0"/>
                <a:cs typeface="Verdana" panose="020B0604030504040204" pitchFamily="34" charset="0"/>
              </a:rPr>
              <a:t>Aspervika</a:t>
            </a:r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 Skole</a:t>
            </a:r>
          </a:p>
          <a:p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	torsdag 7. juni </a:t>
            </a:r>
            <a:r>
              <a:rPr lang="nb-NO" dirty="0" err="1">
                <a:ea typeface="Verdana" panose="020B0604030504040204" pitchFamily="34" charset="0"/>
                <a:cs typeface="Verdana" panose="020B0604030504040204" pitchFamily="34" charset="0"/>
              </a:rPr>
              <a:t>kl</a:t>
            </a:r>
            <a:r>
              <a:rPr lang="nb-NO" dirty="0">
                <a:ea typeface="Verdana" panose="020B0604030504040204" pitchFamily="34" charset="0"/>
                <a:cs typeface="Verdana" panose="020B0604030504040204" pitchFamily="34" charset="0"/>
              </a:rPr>
              <a:t> 18-20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D6E35C9-8979-4F70-8900-B67623B21234}"/>
              </a:ext>
            </a:extLst>
          </p:cNvPr>
          <p:cNvSpPr txBox="1"/>
          <p:nvPr/>
        </p:nvSpPr>
        <p:spPr>
          <a:xfrm>
            <a:off x="948690" y="4754880"/>
            <a:ext cx="573804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u="sng" dirty="0"/>
              <a:t>Kle deg ut </a:t>
            </a:r>
            <a:r>
              <a:rPr lang="nb-NO" i="1" u="sng" dirty="0"/>
              <a:t>(hvis du vil) </a:t>
            </a:r>
            <a:r>
              <a:rPr lang="nb-NO" sz="2800" u="sng" dirty="0"/>
              <a:t>og møt i gymsalen!</a:t>
            </a:r>
          </a:p>
          <a:p>
            <a:endParaRPr lang="nb-NO" dirty="0"/>
          </a:p>
          <a:p>
            <a:r>
              <a:rPr lang="nb-NO" dirty="0"/>
              <a:t>Vi skal 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Kafè</a:t>
            </a:r>
            <a:r>
              <a:rPr lang="nb-NO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Photoshoot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Quiz for lag med 4-6 elver. Premie for beste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Dansekonkurranse. Premie for de tre beste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Premie for beste utkledning.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6062BB5-38C9-4EB3-84CD-6A3C53926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90" y="8564634"/>
            <a:ext cx="637716" cy="637716"/>
          </a:xfrm>
          <a:prstGeom prst="rect">
            <a:avLst/>
          </a:prstGeom>
        </p:spPr>
      </p:pic>
      <p:sp>
        <p:nvSpPr>
          <p:cNvPr id="10" name="Snakkeboble: oval 9">
            <a:extLst>
              <a:ext uri="{FF2B5EF4-FFF2-40B4-BE49-F238E27FC236}">
                <a16:creationId xmlns:a16="http://schemas.microsoft.com/office/drawing/2014/main" id="{CA123DAE-7FB9-4177-A8F6-5074CC328517}"/>
              </a:ext>
            </a:extLst>
          </p:cNvPr>
          <p:cNvSpPr/>
          <p:nvPr/>
        </p:nvSpPr>
        <p:spPr>
          <a:xfrm>
            <a:off x="2434590" y="7164459"/>
            <a:ext cx="2051741" cy="1360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4ECB8BA0-819D-4D02-936B-20A9E8209BB7}"/>
              </a:ext>
            </a:extLst>
          </p:cNvPr>
          <p:cNvSpPr txBox="1"/>
          <p:nvPr/>
        </p:nvSpPr>
        <p:spPr>
          <a:xfrm>
            <a:off x="2800350" y="7364484"/>
            <a:ext cx="12471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latin typeface="Calibri Light" panose="020F0302020204030204" pitchFamily="34" charset="0"/>
              </a:rPr>
              <a:t>Husk</a:t>
            </a:r>
          </a:p>
          <a:p>
            <a:r>
              <a:rPr lang="nb-NO" sz="2800" b="1" dirty="0">
                <a:latin typeface="Calibri Light" panose="020F0302020204030204" pitchFamily="34" charset="0"/>
              </a:rPr>
              <a:t>gymsko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AC15C979-5451-41F7-B7AE-29436162E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984" y="815810"/>
            <a:ext cx="2155522" cy="190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0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45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Elin Bringeland</dc:creator>
  <cp:lastModifiedBy>Øystein Skogesal</cp:lastModifiedBy>
  <cp:revision>5</cp:revision>
  <dcterms:created xsi:type="dcterms:W3CDTF">2018-05-24T14:24:46Z</dcterms:created>
  <dcterms:modified xsi:type="dcterms:W3CDTF">2018-05-24T19:00:18Z</dcterms:modified>
</cp:coreProperties>
</file>